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6E81ED-EB81-40DB-9BD2-73C3FB860AF3}" v="6" dt="2024-11-08T08:13:42.1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43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EF93-EB78-416F-BD33-C142C1E3F2F7}" type="datetimeFigureOut">
              <a:rPr kumimoji="1" lang="ja-JP" altLang="en-US" smtClean="0"/>
              <a:t>2024/11/8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F4D9-DDBA-4342-88FE-10A672F340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762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EF93-EB78-416F-BD33-C142C1E3F2F7}" type="datetimeFigureOut">
              <a:rPr kumimoji="1" lang="ja-JP" altLang="en-US" smtClean="0"/>
              <a:t>2024/11/8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F4D9-DDBA-4342-88FE-10A672F340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9613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EF93-EB78-416F-BD33-C142C1E3F2F7}" type="datetimeFigureOut">
              <a:rPr kumimoji="1" lang="ja-JP" altLang="en-US" smtClean="0"/>
              <a:t>2024/11/8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F4D9-DDBA-4342-88FE-10A672F340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56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EF93-EB78-416F-BD33-C142C1E3F2F7}" type="datetimeFigureOut">
              <a:rPr kumimoji="1" lang="ja-JP" altLang="en-US" smtClean="0"/>
              <a:t>2024/11/8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F4D9-DDBA-4342-88FE-10A672F340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503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EF93-EB78-416F-BD33-C142C1E3F2F7}" type="datetimeFigureOut">
              <a:rPr kumimoji="1" lang="ja-JP" altLang="en-US" smtClean="0"/>
              <a:t>2024/11/8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F4D9-DDBA-4342-88FE-10A672F340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606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EF93-EB78-416F-BD33-C142C1E3F2F7}" type="datetimeFigureOut">
              <a:rPr kumimoji="1" lang="ja-JP" altLang="en-US" smtClean="0"/>
              <a:t>2024/11/8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F4D9-DDBA-4342-88FE-10A672F340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015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EF93-EB78-416F-BD33-C142C1E3F2F7}" type="datetimeFigureOut">
              <a:rPr kumimoji="1" lang="ja-JP" altLang="en-US" smtClean="0"/>
              <a:t>2024/11/8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F4D9-DDBA-4342-88FE-10A672F340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185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EF93-EB78-416F-BD33-C142C1E3F2F7}" type="datetimeFigureOut">
              <a:rPr kumimoji="1" lang="ja-JP" altLang="en-US" smtClean="0"/>
              <a:t>2024/11/8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F4D9-DDBA-4342-88FE-10A672F340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53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EF93-EB78-416F-BD33-C142C1E3F2F7}" type="datetimeFigureOut">
              <a:rPr kumimoji="1" lang="ja-JP" altLang="en-US" smtClean="0"/>
              <a:t>2024/11/8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F4D9-DDBA-4342-88FE-10A672F340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389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EF93-EB78-416F-BD33-C142C1E3F2F7}" type="datetimeFigureOut">
              <a:rPr kumimoji="1" lang="ja-JP" altLang="en-US" smtClean="0"/>
              <a:t>2024/11/8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F4D9-DDBA-4342-88FE-10A672F340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7109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EF93-EB78-416F-BD33-C142C1E3F2F7}" type="datetimeFigureOut">
              <a:rPr kumimoji="1" lang="ja-JP" altLang="en-US" smtClean="0"/>
              <a:t>2024/11/8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F4D9-DDBA-4342-88FE-10A672F340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9744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0EF93-EB78-416F-BD33-C142C1E3F2F7}" type="datetimeFigureOut">
              <a:rPr kumimoji="1" lang="ja-JP" altLang="en-US" smtClean="0"/>
              <a:t>2024/11/8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DF4D9-DDBA-4342-88FE-10A672F340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6739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E8F4F-F52C-9995-7888-2AE9B5AAFF78}"/>
              </a:ext>
            </a:extLst>
          </p:cNvPr>
          <p:cNvGrpSpPr/>
          <p:nvPr/>
        </p:nvGrpSpPr>
        <p:grpSpPr>
          <a:xfrm>
            <a:off x="848063" y="5403843"/>
            <a:ext cx="5384488" cy="3498355"/>
            <a:chOff x="-676966" y="820616"/>
            <a:chExt cx="9641211" cy="5830276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F911BD5-2D3F-22B9-05AE-3CE889F3E5ED}"/>
                </a:ext>
              </a:extLst>
            </p:cNvPr>
            <p:cNvGrpSpPr/>
            <p:nvPr/>
          </p:nvGrpSpPr>
          <p:grpSpPr>
            <a:xfrm>
              <a:off x="-676966" y="820616"/>
              <a:ext cx="9641211" cy="5830276"/>
              <a:chOff x="-676966" y="820616"/>
              <a:chExt cx="9641211" cy="5830276"/>
            </a:xfrm>
          </p:grpSpPr>
          <p:pic>
            <p:nvPicPr>
              <p:cNvPr id="5" name="図 4">
                <a:extLst>
                  <a:ext uri="{FF2B5EF4-FFF2-40B4-BE49-F238E27FC236}">
                    <a16:creationId xmlns:a16="http://schemas.microsoft.com/office/drawing/2014/main" id="{C29AD761-4F24-A1E5-036F-2E00B4A4BF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76966" y="820616"/>
                <a:ext cx="9641211" cy="5830276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7" name="図 6">
                <a:extLst>
                  <a:ext uri="{FF2B5EF4-FFF2-40B4-BE49-F238E27FC236}">
                    <a16:creationId xmlns:a16="http://schemas.microsoft.com/office/drawing/2014/main" id="{7C5E08C8-2056-C34F-4A61-E90E3AF919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99487" y="1079833"/>
                <a:ext cx="3178790" cy="3619814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EBF9192D-2BC7-C970-909E-AF60A1630F1C}"/>
                </a:ext>
              </a:extLst>
            </p:cNvPr>
            <p:cNvSpPr/>
            <p:nvPr/>
          </p:nvSpPr>
          <p:spPr>
            <a:xfrm>
              <a:off x="6057891" y="1534602"/>
              <a:ext cx="1070845" cy="104957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76BFB14-CE3D-6F42-AF8E-EC02E2F4AA04}"/>
              </a:ext>
            </a:extLst>
          </p:cNvPr>
          <p:cNvSpPr txBox="1"/>
          <p:nvPr/>
        </p:nvSpPr>
        <p:spPr>
          <a:xfrm>
            <a:off x="736756" y="451100"/>
            <a:ext cx="538448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+mn-ea"/>
              </a:rPr>
              <a:t>3ch</a:t>
            </a:r>
            <a:r>
              <a:rPr kumimoji="1" lang="ja-JP" altLang="en-US" sz="2800" b="1" dirty="0">
                <a:latin typeface="+mn-ea"/>
              </a:rPr>
              <a:t>ドライブレコーダー</a:t>
            </a:r>
            <a:r>
              <a:rPr kumimoji="1" lang="en-US" altLang="ja-JP" sz="2800" b="1" dirty="0">
                <a:latin typeface="+mn-ea"/>
              </a:rPr>
              <a:t>(</a:t>
            </a:r>
            <a:r>
              <a:rPr kumimoji="1" lang="ja-JP" altLang="en-US" sz="2800" b="1" dirty="0">
                <a:latin typeface="+mn-ea"/>
              </a:rPr>
              <a:t>標準型</a:t>
            </a:r>
            <a:r>
              <a:rPr kumimoji="1" lang="en-US" altLang="ja-JP" sz="2800" b="1" dirty="0">
                <a:latin typeface="+mn-ea"/>
              </a:rPr>
              <a:t>)</a:t>
            </a:r>
          </a:p>
          <a:p>
            <a:pPr algn="ctr"/>
            <a:r>
              <a:rPr kumimoji="1" lang="ja-JP" altLang="en-US" b="1" dirty="0">
                <a:latin typeface="+mn-ea"/>
              </a:rPr>
              <a:t>品番：</a:t>
            </a:r>
            <a:r>
              <a:rPr kumimoji="1" lang="en-US" altLang="ja-JP" b="1" dirty="0">
                <a:latin typeface="+mn-ea"/>
              </a:rPr>
              <a:t>FT-300</a:t>
            </a:r>
            <a:endParaRPr kumimoji="1" lang="ja-JP" altLang="en-US" b="1" dirty="0">
              <a:latin typeface="+mn-e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A353AEC-C7CE-23F8-53A0-C1B9BBA33CF5}"/>
              </a:ext>
            </a:extLst>
          </p:cNvPr>
          <p:cNvSpPr txBox="1"/>
          <p:nvPr/>
        </p:nvSpPr>
        <p:spPr>
          <a:xfrm>
            <a:off x="155864" y="1405397"/>
            <a:ext cx="326243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highlight>
                  <a:srgbClr val="C0C0C0"/>
                </a:highlight>
                <a:latin typeface="+mn-ea"/>
              </a:rPr>
              <a:t>◎製品特徴</a:t>
            </a:r>
            <a:endParaRPr kumimoji="1" lang="en-US" altLang="ja-JP" sz="2400" b="1" dirty="0">
              <a:highlight>
                <a:srgbClr val="C0C0C0"/>
              </a:highlight>
              <a:latin typeface="+mn-ea"/>
            </a:endParaRPr>
          </a:p>
          <a:p>
            <a:endParaRPr kumimoji="1" lang="en-US" altLang="ja-JP" sz="2000" b="1" dirty="0">
              <a:latin typeface="+mn-ea"/>
            </a:endParaRPr>
          </a:p>
          <a:p>
            <a:endParaRPr kumimoji="1" lang="en-US" altLang="ja-JP" sz="2000" b="1" dirty="0">
              <a:latin typeface="+mn-ea"/>
            </a:endParaRPr>
          </a:p>
          <a:p>
            <a:endParaRPr kumimoji="1" lang="en-US" altLang="ja-JP" sz="2000" b="1" dirty="0">
              <a:latin typeface="+mn-ea"/>
            </a:endParaRPr>
          </a:p>
          <a:p>
            <a:endParaRPr kumimoji="1" lang="en-US" altLang="ja-JP" sz="2000" b="1" dirty="0">
              <a:latin typeface="+mn-ea"/>
            </a:endParaRPr>
          </a:p>
          <a:p>
            <a:endParaRPr kumimoji="1" lang="en-US" altLang="ja-JP" sz="2000" b="1" dirty="0">
              <a:latin typeface="+mn-ea"/>
            </a:endParaRPr>
          </a:p>
          <a:p>
            <a:r>
              <a:rPr kumimoji="1" lang="ja-JP" altLang="en-US" sz="2400" b="1" dirty="0">
                <a:highlight>
                  <a:srgbClr val="C0C0C0"/>
                </a:highlight>
                <a:latin typeface="+mn-ea"/>
              </a:rPr>
              <a:t>◎</a:t>
            </a:r>
            <a:r>
              <a:rPr kumimoji="1" lang="en-US" altLang="ja-JP" sz="2400" b="1" dirty="0">
                <a:highlight>
                  <a:srgbClr val="C0C0C0"/>
                </a:highlight>
                <a:latin typeface="+mn-ea"/>
              </a:rPr>
              <a:t>3ch</a:t>
            </a:r>
            <a:r>
              <a:rPr kumimoji="1" lang="ja-JP" altLang="en-US" sz="2400" b="1" dirty="0">
                <a:highlight>
                  <a:srgbClr val="C0C0C0"/>
                </a:highlight>
                <a:latin typeface="+mn-ea"/>
              </a:rPr>
              <a:t>カメラ使用用途</a:t>
            </a:r>
            <a:endParaRPr kumimoji="1" lang="en-US" altLang="ja-JP" sz="2400" b="1" dirty="0">
              <a:highlight>
                <a:srgbClr val="C0C0C0"/>
              </a:highlight>
              <a:latin typeface="+mn-ea"/>
            </a:endParaRPr>
          </a:p>
          <a:p>
            <a:endParaRPr kumimoji="1" lang="en-US" altLang="ja-JP" sz="2000" b="1" dirty="0">
              <a:latin typeface="+mn-ea"/>
            </a:endParaRPr>
          </a:p>
          <a:p>
            <a:endParaRPr kumimoji="1" lang="en-US" altLang="ja-JP" sz="2000" b="1" dirty="0">
              <a:latin typeface="+mn-ea"/>
            </a:endParaRPr>
          </a:p>
          <a:p>
            <a:endParaRPr kumimoji="1" lang="en-US" altLang="ja-JP" sz="2000" b="1" dirty="0">
              <a:latin typeface="+mn-ea"/>
            </a:endParaRPr>
          </a:p>
          <a:p>
            <a:endParaRPr kumimoji="1" lang="en-US" altLang="ja-JP" sz="2000" b="1" dirty="0">
              <a:latin typeface="+mn-ea"/>
            </a:endParaRPr>
          </a:p>
          <a:p>
            <a:r>
              <a:rPr kumimoji="1" lang="ja-JP" altLang="en-US" sz="2400" b="1" dirty="0">
                <a:highlight>
                  <a:srgbClr val="C0C0C0"/>
                </a:highlight>
                <a:latin typeface="+mn-ea"/>
              </a:rPr>
              <a:t>◎ビューワーイメージ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7FEE06E-399E-AE87-ADB3-78D33C1B9A6E}"/>
              </a:ext>
            </a:extLst>
          </p:cNvPr>
          <p:cNvSpPr txBox="1"/>
          <p:nvPr/>
        </p:nvSpPr>
        <p:spPr>
          <a:xfrm>
            <a:off x="736756" y="1936007"/>
            <a:ext cx="5237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■</a:t>
            </a:r>
            <a:r>
              <a:rPr kumimoji="1" lang="en-US" altLang="ja-JP" dirty="0"/>
              <a:t>3</a:t>
            </a:r>
            <a:r>
              <a:rPr kumimoji="1" lang="ja-JP" altLang="en-US" dirty="0"/>
              <a:t>つのカメラ映像を同時録画可能</a:t>
            </a:r>
            <a:endParaRPr kumimoji="1" lang="en-US" altLang="ja-JP" dirty="0"/>
          </a:p>
          <a:p>
            <a:r>
              <a:rPr kumimoji="1" lang="ja-JP" altLang="en-US" dirty="0"/>
              <a:t>■高画質録画　</a:t>
            </a:r>
            <a:r>
              <a:rPr kumimoji="1" lang="ja-JP" altLang="en-US" sz="1400" dirty="0"/>
              <a:t>（前方：フル</a:t>
            </a:r>
            <a:r>
              <a:rPr kumimoji="1" lang="en-US" altLang="ja-JP" sz="1400" dirty="0"/>
              <a:t>HD</a:t>
            </a:r>
            <a:r>
              <a:rPr kumimoji="1" lang="ja-JP" altLang="en-US" sz="1400" dirty="0"/>
              <a:t>／室内、</a:t>
            </a:r>
            <a:r>
              <a:rPr kumimoji="1" lang="en-US" altLang="ja-JP" sz="1400" dirty="0"/>
              <a:t>3CH</a:t>
            </a:r>
            <a:r>
              <a:rPr kumimoji="1" lang="ja-JP" altLang="en-US" sz="1400" dirty="0"/>
              <a:t>：</a:t>
            </a:r>
            <a:r>
              <a:rPr kumimoji="1" lang="en-US" altLang="ja-JP" sz="1400" dirty="0"/>
              <a:t>HD</a:t>
            </a:r>
            <a:r>
              <a:rPr kumimoji="1" lang="ja-JP" altLang="en-US" sz="1400" dirty="0"/>
              <a:t>）</a:t>
            </a:r>
            <a:endParaRPr kumimoji="1" lang="en-US" altLang="ja-JP" sz="1400" dirty="0"/>
          </a:p>
          <a:p>
            <a:r>
              <a:rPr kumimoji="1" lang="ja-JP" altLang="en-US" dirty="0"/>
              <a:t>■スタービス搭載　</a:t>
            </a:r>
            <a:r>
              <a:rPr kumimoji="1" lang="ja-JP" altLang="en-US" sz="1400" dirty="0"/>
              <a:t>（夜間鮮明録画）</a:t>
            </a:r>
            <a:endParaRPr kumimoji="1" lang="en-US" altLang="ja-JP" sz="1400" dirty="0"/>
          </a:p>
          <a:p>
            <a:r>
              <a:rPr kumimoji="1" lang="ja-JP" altLang="en-US" dirty="0"/>
              <a:t>■フォーマットフリー　</a:t>
            </a:r>
            <a:r>
              <a:rPr kumimoji="1" lang="ja-JP" altLang="en-US" sz="1400" dirty="0"/>
              <a:t>（定期的なフォーマット不要）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36ABA59-D97F-6E9E-4579-607F32B50264}"/>
              </a:ext>
            </a:extLst>
          </p:cNvPr>
          <p:cNvSpPr txBox="1"/>
          <p:nvPr/>
        </p:nvSpPr>
        <p:spPr>
          <a:xfrm>
            <a:off x="736756" y="3810633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■後方記録（＝あおり運転記録）</a:t>
            </a:r>
            <a:endParaRPr kumimoji="1" lang="en-US" altLang="ja-JP" dirty="0"/>
          </a:p>
          <a:p>
            <a:r>
              <a:rPr kumimoji="1" lang="ja-JP" altLang="en-US" dirty="0"/>
              <a:t>■左方記録（＝巻き込み記録）</a:t>
            </a:r>
            <a:endParaRPr kumimoji="1" lang="en-US" altLang="ja-JP" dirty="0"/>
          </a:p>
          <a:p>
            <a:r>
              <a:rPr kumimoji="1" lang="ja-JP" altLang="en-US" dirty="0"/>
              <a:t>■トラック庫内記録</a:t>
            </a:r>
          </a:p>
        </p:txBody>
      </p:sp>
    </p:spTree>
    <p:extLst>
      <p:ext uri="{BB962C8B-B14F-4D97-AF65-F5344CB8AC3E}">
        <p14:creationId xmlns:p14="http://schemas.microsoft.com/office/powerpoint/2010/main" val="221447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34</TotalTime>
  <Words>78</Words>
  <Application>Microsoft Office PowerPoint</Application>
  <PresentationFormat>画面に合わせる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克巳 田中</dc:creator>
  <cp:lastModifiedBy>克巳 田中</cp:lastModifiedBy>
  <cp:revision>2</cp:revision>
  <dcterms:created xsi:type="dcterms:W3CDTF">2024-11-08T07:44:36Z</dcterms:created>
  <dcterms:modified xsi:type="dcterms:W3CDTF">2024-11-08T08:22:02Z</dcterms:modified>
</cp:coreProperties>
</file>